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30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4660"/>
  </p:normalViewPr>
  <p:slideViewPr>
    <p:cSldViewPr>
      <p:cViewPr varScale="1">
        <p:scale>
          <a:sx n="86" d="100"/>
          <a:sy n="86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4427-3705-473E-9629-C8B79AEECD19}" type="datetimeFigureOut">
              <a:rPr lang="fr-FR" smtClean="0"/>
              <a:pPr/>
              <a:t>26/04/2017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24D3E-AA1E-4829-98C1-97313A1861F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20170317_144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1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1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1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1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40734" y="789214"/>
            <a:ext cx="6935755" cy="520181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70317_144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55609" y="852094"/>
            <a:ext cx="6816757" cy="5112568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544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70317_144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2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3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3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3314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3320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20170331_143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3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20170331_143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3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31_143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170317_144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03_111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03_111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0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08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08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1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49313" y="849263"/>
            <a:ext cx="6867128" cy="515034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1600 - C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43608" y="864096"/>
            <a:ext cx="6912768" cy="518457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1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84684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1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27617" y="852095"/>
            <a:ext cx="6816757" cy="5112568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70317_141853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71600" y="864096"/>
            <a:ext cx="6912768" cy="518457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1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43608" y="864096"/>
            <a:ext cx="6912768" cy="518457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704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14602" y="865110"/>
            <a:ext cx="6920880" cy="519066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730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87590" y="876097"/>
            <a:ext cx="7008779" cy="5256584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50453" y="857250"/>
            <a:ext cx="6858003" cy="5143502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89577" y="874111"/>
            <a:ext cx="6992888" cy="524466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29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71600" y="864096"/>
            <a:ext cx="6912768" cy="5184576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3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50454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3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3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3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3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3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3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09811_606273506244811_94886121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10782_606269086245253_162327574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55664_606269082911920_205996633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43115_606269089578586_209953091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19723_606270776245084_850455649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20092_606270972911731_184307775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20444_606271129578382_55267836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20533_606271092911719_13550961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120549_606271142911714_59526134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70425_141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425_141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425_14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425_142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425_142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425_143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425_143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425_143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70317_144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Affichage à l'écran (4:3)</PresentationFormat>
  <Paragraphs>0</Paragraphs>
  <Slides>85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8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Utilisateur</cp:lastModifiedBy>
  <cp:revision>5</cp:revision>
  <dcterms:created xsi:type="dcterms:W3CDTF">2017-04-25T07:13:00Z</dcterms:created>
  <dcterms:modified xsi:type="dcterms:W3CDTF">2017-04-26T08:22:43Z</dcterms:modified>
</cp:coreProperties>
</file>